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0841" y="914399"/>
            <a:ext cx="2681224" cy="109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2348229"/>
            <a:ext cx="5274183" cy="2700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5387339"/>
            <a:ext cx="5273675" cy="9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30783" y="6635750"/>
            <a:ext cx="5705602" cy="2337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643" y="914399"/>
            <a:ext cx="5690870" cy="2471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5720587"/>
            <a:ext cx="5263642" cy="300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6360032"/>
            <a:ext cx="4544060" cy="175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4056" cy="821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1557654"/>
            <a:ext cx="5271262" cy="862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77825" y="2420619"/>
            <a:ext cx="5965444" cy="1086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4023359"/>
            <a:ext cx="5273929" cy="2672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802" cy="1688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2941319"/>
            <a:ext cx="5272532" cy="895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05740" y="4175759"/>
            <a:ext cx="6137529" cy="1334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36085" y="5858890"/>
            <a:ext cx="2602611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6692582"/>
            <a:ext cx="5273421" cy="2801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2151" cy="1299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2552064"/>
            <a:ext cx="5273040" cy="228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8910" y="5179694"/>
            <a:ext cx="6176645" cy="1828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675" cy="323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4486274"/>
            <a:ext cx="5274056" cy="60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5432424"/>
            <a:ext cx="5274056" cy="1550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914399"/>
            <a:ext cx="4012691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62050" y="2969259"/>
            <a:ext cx="3079750" cy="71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3685539"/>
            <a:ext cx="2274189" cy="1413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5099049"/>
            <a:ext cx="5270119" cy="490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68705" y="6604634"/>
            <a:ext cx="5270881" cy="1056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68705" y="7999094"/>
            <a:ext cx="5269738" cy="509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68705" y="8847378"/>
            <a:ext cx="5271897" cy="6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675" cy="284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3584574"/>
            <a:ext cx="5271770" cy="101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16804" y="5120004"/>
            <a:ext cx="1423670" cy="336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8705" y="5456554"/>
            <a:ext cx="5274183" cy="2180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294" cy="2484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16736" y="3737609"/>
            <a:ext cx="5020437" cy="1540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6115684"/>
            <a:ext cx="5272786" cy="1652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983" y="914399"/>
            <a:ext cx="6010783" cy="161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0820" y="3917822"/>
            <a:ext cx="6134227" cy="3569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7825613"/>
            <a:ext cx="5268595" cy="850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619" y="914399"/>
            <a:ext cx="4940554" cy="291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4667884"/>
            <a:ext cx="5273294" cy="3227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2018-11-13T09:35:46Z</dcterms:created>
  <dcterms:modified xsi:type="dcterms:W3CDTF">2018-11-13T09:35:46Z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